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5" d="100"/>
          <a:sy n="75" d="100"/>
        </p:scale>
        <p:origin x="72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572D2-D54C-49D2-A786-FB93E02684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182FA2-6517-4352-AB9C-82FA9192C7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27CE8-FBA8-4292-91DF-E29AA5119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D7DEA-919D-4535-A9DE-1FD1FB880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AC5F6-7C9E-4586-8DD4-C39519169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1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00366-6386-4B0E-80BF-9C652FEC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561DE1-0A83-4FA3-B621-2F964CCF0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F70A4-D861-4F34-8496-A953C5CFE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056B2C-31DD-4BD4-8803-D83002868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5FA53-42C1-4A55-B59B-0A94E0A90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2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612683-90D8-48F2-A7BD-2A52CE1F06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C2E2A6-4A33-4DEF-B281-8207087A3B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106D7-DE22-40CF-A890-BC59BC2D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AE550-54EF-4B36-B8FA-D07A8CDF8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5D5EA-7011-402D-877F-F3B1153FA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83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B73AC-81BD-4B1B-AC84-4AF932C5A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659C3-659A-4A07-948B-F89AB428D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373D0-7687-47A4-B02C-A3FD79468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CB0F2-28C0-4B9A-A388-0E86670F4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4FF6D-8F88-4577-8068-F01F771F8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532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A3C08-258D-433C-9E8D-3E4A7C491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F3BD48-A7E6-4E36-8482-D276E828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DE77C-7BAF-4B10-B325-3B5641A50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06FB0-5A65-476C-8C22-61483C7E9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BA7C7-8EA1-480E-9086-8029683B4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12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2885-59DF-46CA-A3B1-9B3AC743D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26102-F60F-4654-9619-BB7DB2E82D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4935A2-EDF3-46CE-AA24-77BC9F6DD8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5AADA-5AFC-49C9-9052-F2DFB151B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FB28C-3CDB-4EB7-8D4F-C1EA700A9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FDD376-5D5C-4B42-9291-54F7C8E3E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656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E9FA0-CB0B-4C9B-8C8A-255DBC54B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F2AE6-6A9D-40DF-9646-8CD73BE3E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2C0D1-27F3-4662-B1A9-E1DA3A16E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9E755A-1C88-4EB1-95B6-06ED384429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09C9B-EAF8-474E-A962-7B56B45A3A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F460F9-400F-4837-9F60-0F5CAB853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88D1D1-CD58-494B-B406-2808AC58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ADA9FC-C960-4F0B-9E59-BBFBE2407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92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3B891-E7BE-466D-A7B9-22743FE8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E087FA-E112-4344-92E4-C76FFD7A6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5F556-F36D-40C7-9A55-BEC1AD0B5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B5F206-1CAC-4E39-8D6D-762B5D02C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0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05E78B-677C-4A21-9A92-3F8444911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E917AE-A8B1-4CE9-B733-C47DBACAF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FC848-9A0B-4EC3-B5D2-EA840F38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499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1673F-A302-4610-A39B-26B616442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C99FE-E77A-4175-892F-2A56C15B8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69EB00-7004-4A5B-9093-A5F68CEC19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EC3AEB-2B8B-408C-9772-7EE2F5943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B48AA1-F2BE-47A1-9DC0-704E8D524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C37FC1-8858-48E6-A8C8-B6EC00037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84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4677B-060C-418C-9C25-6D43FFF73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E4D4D4-63BE-48C3-8066-42AC5D323E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70F06A-205E-4EB0-857A-023598595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A71AF-F67D-45E3-A21C-5400BBA51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887EC-EE0C-4191-8F04-1B7627218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0F1224-32B4-46EA-A02D-B1528CE09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75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4E9342-B8BE-4630-867F-11CD00C0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70E4E-2CA8-41FA-A13E-3DC632AB0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BE03A-9436-401F-9016-ED3AE3F88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B5D9D-36AD-4EA7-8242-31CA5F27831C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8F1C9-8A20-45F2-B0F0-C158A0226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E3FA8-DED0-455E-BD38-3D115BF88F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0EB2F-6EBD-4EB0-A8E0-DB6AADD91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46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675B0-5A56-4F59-8172-C4953EDA80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Projektinis </a:t>
            </a:r>
            <a:r>
              <a:rPr lang="en-US" dirty="0" err="1"/>
              <a:t>Darbas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C35255-1E6C-48F0-B83A-21C14D6E5E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Andrius Visockas PI18A</a:t>
            </a:r>
          </a:p>
        </p:txBody>
      </p:sp>
    </p:spTree>
    <p:extLst>
      <p:ext uri="{BB962C8B-B14F-4D97-AF65-F5344CB8AC3E}">
        <p14:creationId xmlns:p14="http://schemas.microsoft.com/office/powerpoint/2010/main" val="1517485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E83F-4EED-402A-9FCD-77A227B6C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Įdėta registracija ir prisijungimas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F16C90-D179-4793-BF10-A4FC5A2E8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271" y="1368425"/>
            <a:ext cx="9106457" cy="4351338"/>
          </a:xfrm>
        </p:spPr>
      </p:pic>
    </p:spTree>
    <p:extLst>
      <p:ext uri="{BB962C8B-B14F-4D97-AF65-F5344CB8AC3E}">
        <p14:creationId xmlns:p14="http://schemas.microsoft.com/office/powerpoint/2010/main" val="81706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7A1A5-B793-4559-92B5-729DA619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Prisijungus kaip admin matome admin konsolę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8F23C3-1C54-4DC8-84FB-D501E96C3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6425"/>
            <a:ext cx="5016039" cy="4351338"/>
          </a:xfrm>
        </p:spPr>
      </p:pic>
    </p:spTree>
    <p:extLst>
      <p:ext uri="{BB962C8B-B14F-4D97-AF65-F5344CB8AC3E}">
        <p14:creationId xmlns:p14="http://schemas.microsoft.com/office/powerpoint/2010/main" val="3238706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64CF-C01B-473A-B52D-F713B315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Naudoju session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4934FB-333E-4BE2-B24B-7DD4373690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8966679" cy="4351338"/>
          </a:xfrm>
        </p:spPr>
      </p:pic>
    </p:spTree>
    <p:extLst>
      <p:ext uri="{BB962C8B-B14F-4D97-AF65-F5344CB8AC3E}">
        <p14:creationId xmlns:p14="http://schemas.microsoft.com/office/powerpoint/2010/main" val="3593540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B013F-1B09-4533-A268-D265574A6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Prisijungus kaip paprastam vartojui, </a:t>
            </a:r>
            <a:r>
              <a:rPr lang="lt-LT" dirty="0"/>
              <a:t>rodomas</a:t>
            </a:r>
            <a:r>
              <a:rPr lang="en-US" dirty="0"/>
              <a:t> pagrindin</a:t>
            </a:r>
            <a:r>
              <a:rPr lang="lt-LT" dirty="0"/>
              <a:t>is langas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744387-7135-4578-84EE-16941B3132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76425"/>
            <a:ext cx="9096956" cy="4351338"/>
          </a:xfrm>
        </p:spPr>
      </p:pic>
    </p:spTree>
    <p:extLst>
      <p:ext uri="{BB962C8B-B14F-4D97-AF65-F5344CB8AC3E}">
        <p14:creationId xmlns:p14="http://schemas.microsoft.com/office/powerpoint/2010/main" val="1969650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E75BB-631C-4115-9E5D-506E45CF7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Jei prisijungti nepavyksta rodomas login page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B8662-FA9D-40E7-9437-11C5E2CA8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789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32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Projektinis Darbas</vt:lpstr>
      <vt:lpstr>Įdėta registracija ir prisijungimas</vt:lpstr>
      <vt:lpstr>Prisijungus kaip admin matome admin konsolę</vt:lpstr>
      <vt:lpstr>Naudoju session</vt:lpstr>
      <vt:lpstr>Prisijungus kaip paprastam vartojui, rodomas pagrindinis langas</vt:lpstr>
      <vt:lpstr>Jei prisijungti nepavyksta rodomas login page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Projektinis Darbas</dc:title>
  <dc:creator>Andrius Visockas</dc:creator>
  <cp:lastModifiedBy>Andrius Visockas</cp:lastModifiedBy>
  <cp:revision>1</cp:revision>
  <dcterms:created xsi:type="dcterms:W3CDTF">2020-12-16T07:38:48Z</dcterms:created>
  <dcterms:modified xsi:type="dcterms:W3CDTF">2020-12-16T07:47:03Z</dcterms:modified>
</cp:coreProperties>
</file>

<file path=docProps/thumbnail.jpeg>
</file>